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267" r:id="rId3"/>
    <p:sldId id="268" r:id="rId4"/>
    <p:sldId id="284" r:id="rId5"/>
    <p:sldId id="269" r:id="rId6"/>
    <p:sldId id="271" r:id="rId7"/>
    <p:sldId id="270" r:id="rId8"/>
    <p:sldId id="256" r:id="rId9"/>
    <p:sldId id="259" r:id="rId10"/>
    <p:sldId id="260" r:id="rId11"/>
    <p:sldId id="305" r:id="rId12"/>
    <p:sldId id="281" r:id="rId13"/>
    <p:sldId id="266" r:id="rId14"/>
    <p:sldId id="283" r:id="rId15"/>
    <p:sldId id="294" r:id="rId16"/>
    <p:sldId id="282" r:id="rId17"/>
    <p:sldId id="257" r:id="rId18"/>
    <p:sldId id="285" r:id="rId19"/>
    <p:sldId id="303" r:id="rId20"/>
    <p:sldId id="286" r:id="rId21"/>
    <p:sldId id="287" r:id="rId22"/>
    <p:sldId id="290" r:id="rId23"/>
    <p:sldId id="291" r:id="rId24"/>
    <p:sldId id="289" r:id="rId25"/>
    <p:sldId id="288" r:id="rId26"/>
    <p:sldId id="280" r:id="rId27"/>
    <p:sldId id="264" r:id="rId28"/>
    <p:sldId id="265" r:id="rId29"/>
    <p:sldId id="292" r:id="rId30"/>
    <p:sldId id="263" r:id="rId31"/>
    <p:sldId id="272" r:id="rId32"/>
    <p:sldId id="273" r:id="rId33"/>
    <p:sldId id="274" r:id="rId34"/>
    <p:sldId id="295" r:id="rId35"/>
    <p:sldId id="276" r:id="rId36"/>
    <p:sldId id="296" r:id="rId37"/>
    <p:sldId id="297" r:id="rId38"/>
    <p:sldId id="275" r:id="rId39"/>
    <p:sldId id="298" r:id="rId40"/>
    <p:sldId id="277" r:id="rId41"/>
    <p:sldId id="278" r:id="rId42"/>
    <p:sldId id="301" r:id="rId43"/>
    <p:sldId id="279" r:id="rId44"/>
    <p:sldId id="304" r:id="rId45"/>
    <p:sldId id="300" r:id="rId46"/>
    <p:sldId id="299" r:id="rId47"/>
    <p:sldId id="302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4835" autoAdjust="0"/>
    <p:restoredTop sz="94687" autoAdjust="0"/>
  </p:normalViewPr>
  <p:slideViewPr>
    <p:cSldViewPr>
      <p:cViewPr>
        <p:scale>
          <a:sx n="70" d="100"/>
          <a:sy n="70" d="100"/>
        </p:scale>
        <p:origin x="-2736" y="-9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9447C-A110-441B-812C-416FB0326059}" type="datetimeFigureOut">
              <a:rPr lang="en-US" smtClean="0"/>
              <a:t>4/8/2014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40B15-5C57-4FCE-ABE3-0A4E657CD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52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9447C-A110-441B-812C-416FB0326059}" type="datetimeFigureOut">
              <a:rPr lang="en-US" smtClean="0"/>
              <a:t>4/8/2014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40B15-5C57-4FCE-ABE3-0A4E657CD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779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9447C-A110-441B-812C-416FB0326059}" type="datetimeFigureOut">
              <a:rPr lang="en-US" smtClean="0"/>
              <a:t>4/8/2014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40B15-5C57-4FCE-ABE3-0A4E657CD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034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9447C-A110-441B-812C-416FB0326059}" type="datetimeFigureOut">
              <a:rPr lang="en-US" smtClean="0"/>
              <a:t>4/8/2014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40B15-5C57-4FCE-ABE3-0A4E657CD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17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9447C-A110-441B-812C-416FB0326059}" type="datetimeFigureOut">
              <a:rPr lang="en-US" smtClean="0"/>
              <a:t>4/8/2014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40B15-5C57-4FCE-ABE3-0A4E657CD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383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9447C-A110-441B-812C-416FB0326059}" type="datetimeFigureOut">
              <a:rPr lang="en-US" smtClean="0"/>
              <a:t>4/8/2014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40B15-5C57-4FCE-ABE3-0A4E657CD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391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9447C-A110-441B-812C-416FB0326059}" type="datetimeFigureOut">
              <a:rPr lang="en-US" smtClean="0"/>
              <a:t>4/8/2014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40B15-5C57-4FCE-ABE3-0A4E657CD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926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9447C-A110-441B-812C-416FB0326059}" type="datetimeFigureOut">
              <a:rPr lang="en-US" smtClean="0"/>
              <a:t>4/8/2014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40B15-5C57-4FCE-ABE3-0A4E657CD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475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9447C-A110-441B-812C-416FB0326059}" type="datetimeFigureOut">
              <a:rPr lang="en-US" smtClean="0"/>
              <a:t>4/8/2014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40B15-5C57-4FCE-ABE3-0A4E657CD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827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9447C-A110-441B-812C-416FB0326059}" type="datetimeFigureOut">
              <a:rPr lang="en-US" smtClean="0"/>
              <a:t>4/8/2014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40B15-5C57-4FCE-ABE3-0A4E657CD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487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9447C-A110-441B-812C-416FB0326059}" type="datetimeFigureOut">
              <a:rPr lang="en-US" smtClean="0"/>
              <a:t>4/8/2014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40B15-5C57-4FCE-ABE3-0A4E657CD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033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9447C-A110-441B-812C-416FB0326059}" type="datetimeFigureOut">
              <a:rPr lang="en-US" smtClean="0"/>
              <a:t>4/8/2014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340B15-5C57-4FCE-ABE3-0A4E657CD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601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524000"/>
            <a:ext cx="9144000" cy="2590800"/>
          </a:xfrm>
        </p:spPr>
        <p:txBody>
          <a:bodyPr>
            <a:no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Protests in Taiwan over the </a:t>
            </a:r>
            <a:br>
              <a:rPr lang="en-US" sz="5400" dirty="0" smtClean="0">
                <a:solidFill>
                  <a:schemeClr val="bg1"/>
                </a:solidFill>
              </a:rPr>
            </a:br>
            <a:r>
              <a:rPr lang="en-US" sz="5400" dirty="0" smtClean="0">
                <a:solidFill>
                  <a:schemeClr val="bg1"/>
                </a:solidFill>
              </a:rPr>
              <a:t>China Free Trade Pact</a:t>
            </a:r>
            <a:br>
              <a:rPr lang="en-US" sz="5400" dirty="0" smtClean="0">
                <a:solidFill>
                  <a:schemeClr val="bg1"/>
                </a:solidFill>
              </a:rPr>
            </a:br>
            <a:r>
              <a:rPr lang="en-US" sz="5400" dirty="0" smtClean="0">
                <a:solidFill>
                  <a:schemeClr val="bg1"/>
                </a:solidFill>
              </a:rPr>
              <a:t>March, 2014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7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48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34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261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75781" y="857820"/>
            <a:ext cx="6862550" cy="514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006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6" t="4246" r="13433" b="7131"/>
          <a:stretch/>
        </p:blipFill>
        <p:spPr bwMode="auto">
          <a:xfrm>
            <a:off x="0" y="304800"/>
            <a:ext cx="9144000" cy="6336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862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DCIM\112_PANA\P11200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59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72200" y="5654721"/>
            <a:ext cx="304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Poster from the Wisconsin Protests, </a:t>
            </a:r>
          </a:p>
          <a:p>
            <a:pPr algn="ctr"/>
            <a:r>
              <a:rPr lang="en-US" sz="2400" b="1" dirty="0" smtClean="0"/>
              <a:t>March 2011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14491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5181600" cy="690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862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03468"/>
            <a:ext cx="7040089" cy="6685012"/>
          </a:xfrm>
        </p:spPr>
      </p:pic>
    </p:spTree>
    <p:extLst>
      <p:ext uri="{BB962C8B-B14F-4D97-AF65-F5344CB8AC3E}">
        <p14:creationId xmlns:p14="http://schemas.microsoft.com/office/powerpoint/2010/main" val="194621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0" y="68580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862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1609" y="0"/>
            <a:ext cx="916561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8135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" y="53340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58674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Inside the Legislative Assembly Chamber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61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862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33" y="91440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862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348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8531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348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8531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204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" y="990600"/>
            <a:ext cx="9129890" cy="513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678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" r="-559"/>
          <a:stretch/>
        </p:blipFill>
        <p:spPr bwMode="auto">
          <a:xfrm>
            <a:off x="-1" y="0"/>
            <a:ext cx="91953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261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0198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Outside the Legislative Assembly Chamber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10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81000"/>
            <a:ext cx="9144001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110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759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261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558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261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612901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Vicinity of government buildings, day before rally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61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81000"/>
            <a:ext cx="9158555" cy="5860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261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" t="3343" r="6322" b="6840"/>
          <a:stretch/>
        </p:blipFill>
        <p:spPr bwMode="auto">
          <a:xfrm>
            <a:off x="2590800" y="-12510"/>
            <a:ext cx="6083491" cy="6888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" y="1153236"/>
            <a:ext cx="236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The massive rally, 400,000+ people, March 23, 2014 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69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261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8" y="1295400"/>
            <a:ext cx="9144000" cy="3617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847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3439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139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" y="91440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261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0"/>
            <a:ext cx="38576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396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862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261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29" y="60960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261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86632"/>
            <a:ext cx="9136944" cy="5139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631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4" y="60960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261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465063"/>
            <a:ext cx="9144000" cy="3902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8687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8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647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5" y="990600"/>
            <a:ext cx="9129890" cy="513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042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" r="1194"/>
          <a:stretch/>
        </p:blipFill>
        <p:spPr bwMode="auto">
          <a:xfrm>
            <a:off x="0" y="424257"/>
            <a:ext cx="9144000" cy="6425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Wang </a:t>
            </a:r>
            <a:r>
              <a:rPr lang="en-US" sz="2000" b="1" dirty="0">
                <a:solidFill>
                  <a:schemeClr val="bg1"/>
                </a:solidFill>
              </a:rPr>
              <a:t>Jin-</a:t>
            </a:r>
            <a:r>
              <a:rPr lang="en-US" sz="2000" b="1" dirty="0" err="1">
                <a:solidFill>
                  <a:schemeClr val="bg1"/>
                </a:solidFill>
              </a:rPr>
              <a:t>pyng</a:t>
            </a:r>
            <a:r>
              <a:rPr lang="en-US" sz="2000" b="1" dirty="0">
                <a:solidFill>
                  <a:schemeClr val="bg1"/>
                </a:solidFill>
              </a:rPr>
              <a:t>, legislative speaker in Taiwan, greeting </a:t>
            </a:r>
            <a:r>
              <a:rPr lang="en-US" sz="2000" b="1" dirty="0" smtClean="0">
                <a:solidFill>
                  <a:schemeClr val="bg1"/>
                </a:solidFill>
              </a:rPr>
              <a:t>protesters (April 8, 2014)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320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261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261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68432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261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84" y="0"/>
            <a:ext cx="6972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07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48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</TotalTime>
  <Words>59</Words>
  <Application>Microsoft Office PowerPoint</Application>
  <PresentationFormat>On-screen Show (4:3)</PresentationFormat>
  <Paragraphs>8</Paragraphs>
  <Slides>47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Theme</vt:lpstr>
      <vt:lpstr>Protests in Taiwan over the  China Free Trade Pact March, 2014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 of Wisc-Madison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Erik Olin Wright</dc:creator>
  <cp:lastModifiedBy>Erik Olin Wright</cp:lastModifiedBy>
  <cp:revision>21</cp:revision>
  <dcterms:created xsi:type="dcterms:W3CDTF">2014-04-07T11:23:36Z</dcterms:created>
  <dcterms:modified xsi:type="dcterms:W3CDTF">2014-04-08T16:39:22Z</dcterms:modified>
</cp:coreProperties>
</file>