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01" r:id="rId2"/>
    <p:sldId id="290" r:id="rId3"/>
    <p:sldId id="347" r:id="rId4"/>
    <p:sldId id="342" r:id="rId5"/>
    <p:sldId id="344" r:id="rId6"/>
    <p:sldId id="296" r:id="rId7"/>
    <p:sldId id="297" r:id="rId8"/>
    <p:sldId id="298" r:id="rId9"/>
    <p:sldId id="334" r:id="rId10"/>
    <p:sldId id="339" r:id="rId11"/>
    <p:sldId id="340" r:id="rId12"/>
    <p:sldId id="331" r:id="rId13"/>
    <p:sldId id="348" r:id="rId14"/>
    <p:sldId id="332" r:id="rId15"/>
    <p:sldId id="308" r:id="rId16"/>
    <p:sldId id="300" r:id="rId17"/>
    <p:sldId id="292" r:id="rId18"/>
    <p:sldId id="338" r:id="rId19"/>
    <p:sldId id="309" r:id="rId20"/>
    <p:sldId id="299" r:id="rId21"/>
    <p:sldId id="345" r:id="rId22"/>
    <p:sldId id="341" r:id="rId23"/>
    <p:sldId id="324" r:id="rId24"/>
    <p:sldId id="307" r:id="rId25"/>
    <p:sldId id="343" r:id="rId26"/>
    <p:sldId id="302" r:id="rId27"/>
    <p:sldId id="304" r:id="rId28"/>
    <p:sldId id="305" r:id="rId29"/>
    <p:sldId id="335" r:id="rId30"/>
    <p:sldId id="336" r:id="rId31"/>
    <p:sldId id="337" r:id="rId32"/>
    <p:sldId id="319" r:id="rId33"/>
    <p:sldId id="325" r:id="rId34"/>
    <p:sldId id="326" r:id="rId35"/>
    <p:sldId id="327" r:id="rId36"/>
    <p:sldId id="328" r:id="rId37"/>
    <p:sldId id="329" r:id="rId38"/>
    <p:sldId id="330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20" r:id="rId49"/>
    <p:sldId id="321" r:id="rId50"/>
    <p:sldId id="322" r:id="rId51"/>
    <p:sldId id="323" r:id="rId52"/>
    <p:sldId id="303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1818"/>
    <a:srgbClr val="A66BD3"/>
    <a:srgbClr val="B26816"/>
    <a:srgbClr val="461E64"/>
    <a:srgbClr val="676787"/>
    <a:srgbClr val="9B9BB3"/>
    <a:srgbClr val="B92DB2"/>
    <a:srgbClr val="CC3399"/>
    <a:srgbClr val="002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40" autoAdjust="0"/>
    <p:restoredTop sz="94660" autoAdjust="0"/>
  </p:normalViewPr>
  <p:slideViewPr>
    <p:cSldViewPr>
      <p:cViewPr varScale="1">
        <p:scale>
          <a:sx n="90" d="100"/>
          <a:sy n="90" d="100"/>
        </p:scale>
        <p:origin x="-17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8CDFA8-2E6A-4A9F-9E66-D834FD9BD2D8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D16C271-CA50-4F48-97DE-A215475F9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56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C0C7C-1E93-4FDA-ADA1-F880270FF343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03E9-945C-4B91-8322-14A5E54F8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1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E1543-1E9D-4A9C-A93A-A2123ABD625D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A5BE0-957A-4A04-B121-FB1392187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2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4E9AB-ABE8-486D-B71E-47210244B8A6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00ABA-B96D-498E-8BFC-19CCA111D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0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A682C-E4E7-40F1-B721-E667F5E83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5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680B6-7DFA-41CC-A2C7-0C10FB43747F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D8DAE-4034-446C-A16A-72E83C6C4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6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869DB-E61D-4509-86F6-29EB25832773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3F6B7-0AC0-4A55-8CEF-7F992B696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8BA1-8CAE-4722-A609-525426A85E77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2DF57-1979-4AA6-A197-34964A038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6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B7928-C01C-42DC-97B5-C033FE4E5302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AF176-4EDC-4DB9-B5B7-D6A7A3CD8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95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AAE22-5E50-4308-86AB-A795A6927DD6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CB52E-289C-4346-8B6C-3AAC489DF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4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6C207-1A4B-46F4-A4BC-C257AD78DDE0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F2B1E-440C-4558-B437-E657E8B60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9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6F512-88A5-42CC-87D5-0877A519733D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52DC0-EB66-4093-BEB2-FDFA983A9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2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8B3CB-D52B-455F-B485-F77170D49D87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7EC38-D1FA-4414-96EA-997F2EB7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4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BD9FEE-56D0-4514-BB94-B8EDA4F13EC9}" type="datetimeFigureOut">
              <a:rPr lang="en-US"/>
              <a:pPr>
                <a:defRPr/>
              </a:pPr>
              <a:t>8/14/2011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A554CA-DB34-4969-8C30-2004C6754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457200"/>
            <a:ext cx="8534400" cy="5715000"/>
          </a:xfrm>
          <a:prstGeom prst="rect">
            <a:avLst/>
          </a:prstGeom>
          <a:solidFill>
            <a:srgbClr val="6E1818"/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extrusionH="127000">
            <a:bevelT w="330200" h="330200"/>
            <a:bevelB w="330200" h="330200"/>
            <a:extrusionClr>
              <a:srgbClr val="FFFF00"/>
            </a:extrusionClr>
          </a:sp3d>
        </p:spPr>
        <p:txBody>
          <a:bodyPr lIns="457200" rIns="45720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0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The Wisconsin Uprising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February-March </a:t>
            </a:r>
            <a:r>
              <a:rPr lang="en-US" sz="36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2011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Erik Olin Wright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University of Wisconsin – Madison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presentation at the Mondragon worker coop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Winnipeg,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Manitoa</a:t>
            </a:r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July,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2011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17"/>
            <a:ext cx="9144000" cy="60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2"/>
          <a:stretch/>
        </p:blipFill>
        <p:spPr bwMode="auto">
          <a:xfrm>
            <a:off x="0" y="0"/>
            <a:ext cx="461453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428" y="304800"/>
            <a:ext cx="4497572" cy="61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5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CIM\112_PANA\P112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AA room -- stitched -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b="2574"/>
          <a:stretch>
            <a:fillRect/>
          </a:stretch>
        </p:blipFill>
        <p:spPr bwMode="auto">
          <a:xfrm>
            <a:off x="0" y="3962400"/>
            <a:ext cx="91741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TAA room -- stitc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" b="795"/>
          <a:stretch>
            <a:fillRect/>
          </a:stretch>
        </p:blipFill>
        <p:spPr bwMode="auto">
          <a:xfrm>
            <a:off x="0" y="533400"/>
            <a:ext cx="91440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5400000" flipH="1" flipV="1">
            <a:off x="0" y="3124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76200"/>
            <a:ext cx="914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Teaching Assistant Association “Situation Room,” Wisconsin State Capitol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1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apitol protests-stitch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/>
          <a:stretch>
            <a:fillRect/>
          </a:stretch>
        </p:blipFill>
        <p:spPr bwMode="auto">
          <a:xfrm>
            <a:off x="577850" y="0"/>
            <a:ext cx="807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CIM\112_PANA\P1120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amily Space.jpg                                               000A9AF7Macintosh HD                   7C26225A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71882"/>
            <a:ext cx="9144000" cy="6089904"/>
          </a:xfrm>
        </p:spPr>
      </p:pic>
    </p:spTree>
    <p:extLst>
      <p:ext uri="{BB962C8B-B14F-4D97-AF65-F5344CB8AC3E}">
        <p14:creationId xmlns:p14="http://schemas.microsoft.com/office/powerpoint/2010/main" val="28712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17"/>
            <a:ext cx="9144000" cy="60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9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outside.jpg                                                    000A9AF7Macintosh HD                   7C26225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306543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4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/>
          <a:stretch/>
        </p:blipFill>
        <p:spPr>
          <a:xfrm>
            <a:off x="-1" y="12940"/>
            <a:ext cx="9145953" cy="68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7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17"/>
            <a:ext cx="9144000" cy="60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6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6"/>
          <a:stretch/>
        </p:blipFill>
        <p:spPr>
          <a:xfrm>
            <a:off x="838200" y="42863"/>
            <a:ext cx="7543800" cy="68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947"/>
            <a:ext cx="9144000" cy="340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" r="1475" b="2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6" t="5702" r="-281" b="197"/>
          <a:stretch/>
        </p:blipFill>
        <p:spPr>
          <a:xfrm>
            <a:off x="569344" y="-1"/>
            <a:ext cx="82744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0"/>
            <a:ext cx="7337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CIM\111_PANA\P1110992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CIM\111_PANA\P1110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167"/>
          <a:stretch>
            <a:fillRect/>
          </a:stretch>
        </p:blipFill>
        <p:spPr bwMode="auto">
          <a:xfrm>
            <a:off x="0" y="220663"/>
            <a:ext cx="91440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CIM\112_PANA\P1120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8958</TotalTime>
  <Words>16</Words>
  <Application>Microsoft Office PowerPoint</Application>
  <PresentationFormat>On-screen Show (4:3)</PresentationFormat>
  <Paragraphs>4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 of Wisc-Madison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Erik Olin Wright</dc:creator>
  <cp:lastModifiedBy>Erik Olin Wright</cp:lastModifiedBy>
  <cp:revision>206</cp:revision>
  <dcterms:created xsi:type="dcterms:W3CDTF">2010-04-18T15:17:40Z</dcterms:created>
  <dcterms:modified xsi:type="dcterms:W3CDTF">2011-08-14T20:39:05Z</dcterms:modified>
</cp:coreProperties>
</file>